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7" r:id="rId12"/>
    <p:sldId id="266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>
        <p:scale>
          <a:sx n="156" d="100"/>
          <a:sy n="156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00A4F-F6E2-4CDB-BDE6-A8CBE268765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D8DCBA-5258-4503-B3C3-DDD39731B0B7}">
      <dgm:prSet/>
      <dgm:spPr/>
      <dgm:t>
        <a:bodyPr/>
        <a:lstStyle/>
        <a:p>
          <a:r>
            <a:rPr lang="en-US" dirty="0"/>
            <a:t>Team roles</a:t>
          </a:r>
        </a:p>
      </dgm:t>
    </dgm:pt>
    <dgm:pt modelId="{33768F58-D6B2-41DC-A604-6C3E8E4A5557}" type="parTrans" cxnId="{3DAFB580-019A-4DF1-9A89-F53B54952310}">
      <dgm:prSet/>
      <dgm:spPr/>
      <dgm:t>
        <a:bodyPr/>
        <a:lstStyle/>
        <a:p>
          <a:endParaRPr lang="en-US"/>
        </a:p>
      </dgm:t>
    </dgm:pt>
    <dgm:pt modelId="{48F4D568-D1F5-4FB9-B043-9FAD3AA81B19}" type="sibTrans" cxnId="{3DAFB580-019A-4DF1-9A89-F53B54952310}">
      <dgm:prSet/>
      <dgm:spPr/>
      <dgm:t>
        <a:bodyPr/>
        <a:lstStyle/>
        <a:p>
          <a:endParaRPr lang="en-US"/>
        </a:p>
      </dgm:t>
    </dgm:pt>
    <dgm:pt modelId="{0F9A3AED-E7E9-47DA-9E8F-C8F3A6E88936}">
      <dgm:prSet/>
      <dgm:spPr/>
      <dgm:t>
        <a:bodyPr/>
        <a:lstStyle/>
        <a:p>
          <a:r>
            <a:rPr lang="en-US" dirty="0"/>
            <a:t>Info</a:t>
          </a:r>
        </a:p>
      </dgm:t>
    </dgm:pt>
    <dgm:pt modelId="{23170B6B-53D5-455F-A377-A31E2D7EC5A1}" type="parTrans" cxnId="{F6626B87-71B6-45EC-BF34-F606E4008856}">
      <dgm:prSet/>
      <dgm:spPr/>
      <dgm:t>
        <a:bodyPr/>
        <a:lstStyle/>
        <a:p>
          <a:endParaRPr lang="en-US"/>
        </a:p>
      </dgm:t>
    </dgm:pt>
    <dgm:pt modelId="{B3CFF0ED-91F3-431E-ABD4-3B45B93FB9AF}" type="sibTrans" cxnId="{F6626B87-71B6-45EC-BF34-F606E4008856}">
      <dgm:prSet/>
      <dgm:spPr/>
      <dgm:t>
        <a:bodyPr/>
        <a:lstStyle/>
        <a:p>
          <a:endParaRPr lang="en-US"/>
        </a:p>
      </dgm:t>
    </dgm:pt>
    <dgm:pt modelId="{D8237AA4-5EC1-4B2C-BD4C-AE513A16B539}">
      <dgm:prSet/>
      <dgm:spPr/>
      <dgm:t>
        <a:bodyPr/>
        <a:lstStyle/>
        <a:p>
          <a:r>
            <a:rPr lang="en-US" dirty="0"/>
            <a:t>System architecture</a:t>
          </a:r>
        </a:p>
      </dgm:t>
    </dgm:pt>
    <dgm:pt modelId="{317BB349-7157-4467-8287-820D63B2D6DF}" type="parTrans" cxnId="{71CAF056-2555-4289-A1A7-57D4B4115019}">
      <dgm:prSet/>
      <dgm:spPr/>
      <dgm:t>
        <a:bodyPr/>
        <a:lstStyle/>
        <a:p>
          <a:endParaRPr lang="en-US"/>
        </a:p>
      </dgm:t>
    </dgm:pt>
    <dgm:pt modelId="{EBC0F8E4-DE6A-4AE9-8D9C-79EEA76EBE95}" type="sibTrans" cxnId="{71CAF056-2555-4289-A1A7-57D4B4115019}">
      <dgm:prSet/>
      <dgm:spPr/>
      <dgm:t>
        <a:bodyPr/>
        <a:lstStyle/>
        <a:p>
          <a:endParaRPr lang="en-US"/>
        </a:p>
      </dgm:t>
    </dgm:pt>
    <dgm:pt modelId="{A3AD5A42-205A-4930-8D2C-7B909AC97381}">
      <dgm:prSet/>
      <dgm:spPr/>
      <dgm:t>
        <a:bodyPr/>
        <a:lstStyle/>
        <a:p>
          <a:r>
            <a:rPr lang="en-US" dirty="0"/>
            <a:t>Technologies</a:t>
          </a:r>
        </a:p>
      </dgm:t>
    </dgm:pt>
    <dgm:pt modelId="{978573E3-C2F0-4C3C-9E5E-2501C69DD883}" type="parTrans" cxnId="{FDFCFB6C-EAE5-45C8-9770-834D24F9EDEA}">
      <dgm:prSet/>
      <dgm:spPr/>
      <dgm:t>
        <a:bodyPr/>
        <a:lstStyle/>
        <a:p>
          <a:endParaRPr lang="en-US"/>
        </a:p>
      </dgm:t>
    </dgm:pt>
    <dgm:pt modelId="{F3135AE6-5D05-4135-AAE2-E9486307BFF1}" type="sibTrans" cxnId="{FDFCFB6C-EAE5-45C8-9770-834D24F9EDEA}">
      <dgm:prSet/>
      <dgm:spPr/>
      <dgm:t>
        <a:bodyPr/>
        <a:lstStyle/>
        <a:p>
          <a:endParaRPr lang="en-US"/>
        </a:p>
      </dgm:t>
    </dgm:pt>
    <dgm:pt modelId="{B948091E-5722-4F58-84DC-FA1D4C15789A}">
      <dgm:prSet/>
      <dgm:spPr/>
      <dgm:t>
        <a:bodyPr/>
        <a:lstStyle/>
        <a:p>
          <a:r>
            <a:rPr lang="en-US" dirty="0"/>
            <a:t>Extra</a:t>
          </a:r>
        </a:p>
      </dgm:t>
    </dgm:pt>
    <dgm:pt modelId="{929D97AF-D55E-4DF4-801E-122D483C62D5}" type="parTrans" cxnId="{F9D03D3A-E349-4F20-B1BC-6604438133F9}">
      <dgm:prSet/>
      <dgm:spPr/>
      <dgm:t>
        <a:bodyPr/>
        <a:lstStyle/>
        <a:p>
          <a:endParaRPr lang="en-US"/>
        </a:p>
      </dgm:t>
    </dgm:pt>
    <dgm:pt modelId="{C95E5D02-1BDC-4015-9427-1ACC82176305}" type="sibTrans" cxnId="{F9D03D3A-E349-4F20-B1BC-6604438133F9}">
      <dgm:prSet/>
      <dgm:spPr/>
      <dgm:t>
        <a:bodyPr/>
        <a:lstStyle/>
        <a:p>
          <a:endParaRPr lang="en-US"/>
        </a:p>
      </dgm:t>
    </dgm:pt>
    <dgm:pt modelId="{2BB525BC-C412-2B4F-A6C3-CAD425B98947}" type="pres">
      <dgm:prSet presAssocID="{2F200A4F-F6E2-4CDB-BDE6-A8CBE2687656}" presName="vert0" presStyleCnt="0">
        <dgm:presLayoutVars>
          <dgm:dir/>
          <dgm:animOne val="branch"/>
          <dgm:animLvl val="lvl"/>
        </dgm:presLayoutVars>
      </dgm:prSet>
      <dgm:spPr/>
    </dgm:pt>
    <dgm:pt modelId="{FE2A4D1F-0800-D940-B83E-5B8BFD4B76A8}" type="pres">
      <dgm:prSet presAssocID="{2DD8DCBA-5258-4503-B3C3-DDD39731B0B7}" presName="thickLine" presStyleLbl="alignNode1" presStyleIdx="0" presStyleCnt="5"/>
      <dgm:spPr/>
    </dgm:pt>
    <dgm:pt modelId="{551451FD-9662-4F46-B88D-3CC4E6B044D7}" type="pres">
      <dgm:prSet presAssocID="{2DD8DCBA-5258-4503-B3C3-DDD39731B0B7}" presName="horz1" presStyleCnt="0"/>
      <dgm:spPr/>
    </dgm:pt>
    <dgm:pt modelId="{007FA9AD-15A5-9D44-8997-0532FF30DF1E}" type="pres">
      <dgm:prSet presAssocID="{2DD8DCBA-5258-4503-B3C3-DDD39731B0B7}" presName="tx1" presStyleLbl="revTx" presStyleIdx="0" presStyleCnt="5"/>
      <dgm:spPr/>
    </dgm:pt>
    <dgm:pt modelId="{FB1C9260-22AA-F64B-B65B-8C55D53D4183}" type="pres">
      <dgm:prSet presAssocID="{2DD8DCBA-5258-4503-B3C3-DDD39731B0B7}" presName="vert1" presStyleCnt="0"/>
      <dgm:spPr/>
    </dgm:pt>
    <dgm:pt modelId="{5F2A27D3-D55D-4846-90BF-11B4DFB7BF9F}" type="pres">
      <dgm:prSet presAssocID="{0F9A3AED-E7E9-47DA-9E8F-C8F3A6E88936}" presName="thickLine" presStyleLbl="alignNode1" presStyleIdx="1" presStyleCnt="5"/>
      <dgm:spPr/>
    </dgm:pt>
    <dgm:pt modelId="{34C8B599-4EA6-E74C-99D4-9F457AE01BDD}" type="pres">
      <dgm:prSet presAssocID="{0F9A3AED-E7E9-47DA-9E8F-C8F3A6E88936}" presName="horz1" presStyleCnt="0"/>
      <dgm:spPr/>
    </dgm:pt>
    <dgm:pt modelId="{BD275A47-83E7-BD42-9CED-66D6D77A728A}" type="pres">
      <dgm:prSet presAssocID="{0F9A3AED-E7E9-47DA-9E8F-C8F3A6E88936}" presName="tx1" presStyleLbl="revTx" presStyleIdx="1" presStyleCnt="5"/>
      <dgm:spPr/>
    </dgm:pt>
    <dgm:pt modelId="{43E0058A-C184-044A-845D-E5590C23B232}" type="pres">
      <dgm:prSet presAssocID="{0F9A3AED-E7E9-47DA-9E8F-C8F3A6E88936}" presName="vert1" presStyleCnt="0"/>
      <dgm:spPr/>
    </dgm:pt>
    <dgm:pt modelId="{F68939C8-D70F-E445-9170-2406A327CDFE}" type="pres">
      <dgm:prSet presAssocID="{D8237AA4-5EC1-4B2C-BD4C-AE513A16B539}" presName="thickLine" presStyleLbl="alignNode1" presStyleIdx="2" presStyleCnt="5"/>
      <dgm:spPr/>
    </dgm:pt>
    <dgm:pt modelId="{97FA12CC-37C4-2D4D-B0C1-2E510E6529D0}" type="pres">
      <dgm:prSet presAssocID="{D8237AA4-5EC1-4B2C-BD4C-AE513A16B539}" presName="horz1" presStyleCnt="0"/>
      <dgm:spPr/>
    </dgm:pt>
    <dgm:pt modelId="{F0E9EEB0-ED6B-0545-8BB6-567AFD764955}" type="pres">
      <dgm:prSet presAssocID="{D8237AA4-5EC1-4B2C-BD4C-AE513A16B539}" presName="tx1" presStyleLbl="revTx" presStyleIdx="2" presStyleCnt="5"/>
      <dgm:spPr/>
    </dgm:pt>
    <dgm:pt modelId="{8395B69B-2582-0E44-8840-8DCEC64B2B8D}" type="pres">
      <dgm:prSet presAssocID="{D8237AA4-5EC1-4B2C-BD4C-AE513A16B539}" presName="vert1" presStyleCnt="0"/>
      <dgm:spPr/>
    </dgm:pt>
    <dgm:pt modelId="{C33E2BD5-11B2-474B-9967-A2B5ADD69B01}" type="pres">
      <dgm:prSet presAssocID="{A3AD5A42-205A-4930-8D2C-7B909AC97381}" presName="thickLine" presStyleLbl="alignNode1" presStyleIdx="3" presStyleCnt="5"/>
      <dgm:spPr/>
    </dgm:pt>
    <dgm:pt modelId="{0F27FCD9-68DC-3448-9365-B905D1D1DA16}" type="pres">
      <dgm:prSet presAssocID="{A3AD5A42-205A-4930-8D2C-7B909AC97381}" presName="horz1" presStyleCnt="0"/>
      <dgm:spPr/>
    </dgm:pt>
    <dgm:pt modelId="{A8F7C2CC-37E9-D74F-8E3D-9F07D8A6E203}" type="pres">
      <dgm:prSet presAssocID="{A3AD5A42-205A-4930-8D2C-7B909AC97381}" presName="tx1" presStyleLbl="revTx" presStyleIdx="3" presStyleCnt="5"/>
      <dgm:spPr/>
    </dgm:pt>
    <dgm:pt modelId="{DC0E942E-F6F1-6E45-9263-12BF29C21646}" type="pres">
      <dgm:prSet presAssocID="{A3AD5A42-205A-4930-8D2C-7B909AC97381}" presName="vert1" presStyleCnt="0"/>
      <dgm:spPr/>
    </dgm:pt>
    <dgm:pt modelId="{D5007693-3774-7C4F-9449-75D3D1F55786}" type="pres">
      <dgm:prSet presAssocID="{B948091E-5722-4F58-84DC-FA1D4C15789A}" presName="thickLine" presStyleLbl="alignNode1" presStyleIdx="4" presStyleCnt="5"/>
      <dgm:spPr/>
    </dgm:pt>
    <dgm:pt modelId="{452F34B6-7E58-CE47-AA5F-B27314538635}" type="pres">
      <dgm:prSet presAssocID="{B948091E-5722-4F58-84DC-FA1D4C15789A}" presName="horz1" presStyleCnt="0"/>
      <dgm:spPr/>
    </dgm:pt>
    <dgm:pt modelId="{CD5BE08E-1777-F546-885B-94E79FD94D36}" type="pres">
      <dgm:prSet presAssocID="{B948091E-5722-4F58-84DC-FA1D4C15789A}" presName="tx1" presStyleLbl="revTx" presStyleIdx="4" presStyleCnt="5"/>
      <dgm:spPr/>
    </dgm:pt>
    <dgm:pt modelId="{937AA51D-4670-6140-BC6C-A3569758C27C}" type="pres">
      <dgm:prSet presAssocID="{B948091E-5722-4F58-84DC-FA1D4C15789A}" presName="vert1" presStyleCnt="0"/>
      <dgm:spPr/>
    </dgm:pt>
  </dgm:ptLst>
  <dgm:cxnLst>
    <dgm:cxn modelId="{A7DC4F2B-3F63-6847-AE58-9A4ECFBDF67D}" type="presOf" srcId="{B948091E-5722-4F58-84DC-FA1D4C15789A}" destId="{CD5BE08E-1777-F546-885B-94E79FD94D36}" srcOrd="0" destOrd="0" presId="urn:microsoft.com/office/officeart/2008/layout/LinedList"/>
    <dgm:cxn modelId="{F9D03D3A-E349-4F20-B1BC-6604438133F9}" srcId="{2F200A4F-F6E2-4CDB-BDE6-A8CBE2687656}" destId="{B948091E-5722-4F58-84DC-FA1D4C15789A}" srcOrd="4" destOrd="0" parTransId="{929D97AF-D55E-4DF4-801E-122D483C62D5}" sibTransId="{C95E5D02-1BDC-4015-9427-1ACC82176305}"/>
    <dgm:cxn modelId="{71CAF056-2555-4289-A1A7-57D4B4115019}" srcId="{2F200A4F-F6E2-4CDB-BDE6-A8CBE2687656}" destId="{D8237AA4-5EC1-4B2C-BD4C-AE513A16B539}" srcOrd="2" destOrd="0" parTransId="{317BB349-7157-4467-8287-820D63B2D6DF}" sibTransId="{EBC0F8E4-DE6A-4AE9-8D9C-79EEA76EBE95}"/>
    <dgm:cxn modelId="{5C9E6F63-E020-FA48-8D85-32480A4BC9F9}" type="presOf" srcId="{0F9A3AED-E7E9-47DA-9E8F-C8F3A6E88936}" destId="{BD275A47-83E7-BD42-9CED-66D6D77A728A}" srcOrd="0" destOrd="0" presId="urn:microsoft.com/office/officeart/2008/layout/LinedList"/>
    <dgm:cxn modelId="{FDFCFB6C-EAE5-45C8-9770-834D24F9EDEA}" srcId="{2F200A4F-F6E2-4CDB-BDE6-A8CBE2687656}" destId="{A3AD5A42-205A-4930-8D2C-7B909AC97381}" srcOrd="3" destOrd="0" parTransId="{978573E3-C2F0-4C3C-9E5E-2501C69DD883}" sibTransId="{F3135AE6-5D05-4135-AAE2-E9486307BFF1}"/>
    <dgm:cxn modelId="{3DAFB580-019A-4DF1-9A89-F53B54952310}" srcId="{2F200A4F-F6E2-4CDB-BDE6-A8CBE2687656}" destId="{2DD8DCBA-5258-4503-B3C3-DDD39731B0B7}" srcOrd="0" destOrd="0" parTransId="{33768F58-D6B2-41DC-A604-6C3E8E4A5557}" sibTransId="{48F4D568-D1F5-4FB9-B043-9FAD3AA81B19}"/>
    <dgm:cxn modelId="{F6626B87-71B6-45EC-BF34-F606E4008856}" srcId="{2F200A4F-F6E2-4CDB-BDE6-A8CBE2687656}" destId="{0F9A3AED-E7E9-47DA-9E8F-C8F3A6E88936}" srcOrd="1" destOrd="0" parTransId="{23170B6B-53D5-455F-A377-A31E2D7EC5A1}" sibTransId="{B3CFF0ED-91F3-431E-ABD4-3B45B93FB9AF}"/>
    <dgm:cxn modelId="{190637AD-B625-7643-935F-9DB8793DC3D6}" type="presOf" srcId="{D8237AA4-5EC1-4B2C-BD4C-AE513A16B539}" destId="{F0E9EEB0-ED6B-0545-8BB6-567AFD764955}" srcOrd="0" destOrd="0" presId="urn:microsoft.com/office/officeart/2008/layout/LinedList"/>
    <dgm:cxn modelId="{CAD13CB5-67A5-3A4A-BFED-068AA846A0C0}" type="presOf" srcId="{2DD8DCBA-5258-4503-B3C3-DDD39731B0B7}" destId="{007FA9AD-15A5-9D44-8997-0532FF30DF1E}" srcOrd="0" destOrd="0" presId="urn:microsoft.com/office/officeart/2008/layout/LinedList"/>
    <dgm:cxn modelId="{ED66DEDD-592C-7748-9165-1F9F0134A65E}" type="presOf" srcId="{2F200A4F-F6E2-4CDB-BDE6-A8CBE2687656}" destId="{2BB525BC-C412-2B4F-A6C3-CAD425B98947}" srcOrd="0" destOrd="0" presId="urn:microsoft.com/office/officeart/2008/layout/LinedList"/>
    <dgm:cxn modelId="{5302C6FB-9B38-744F-A9CB-3A729BB772DE}" type="presOf" srcId="{A3AD5A42-205A-4930-8D2C-7B909AC97381}" destId="{A8F7C2CC-37E9-D74F-8E3D-9F07D8A6E203}" srcOrd="0" destOrd="0" presId="urn:microsoft.com/office/officeart/2008/layout/LinedList"/>
    <dgm:cxn modelId="{F70A62C0-89C8-F944-A184-8BE12BE20534}" type="presParOf" srcId="{2BB525BC-C412-2B4F-A6C3-CAD425B98947}" destId="{FE2A4D1F-0800-D940-B83E-5B8BFD4B76A8}" srcOrd="0" destOrd="0" presId="urn:microsoft.com/office/officeart/2008/layout/LinedList"/>
    <dgm:cxn modelId="{3B71161E-C469-0245-A553-EBA221DF4A6E}" type="presParOf" srcId="{2BB525BC-C412-2B4F-A6C3-CAD425B98947}" destId="{551451FD-9662-4F46-B88D-3CC4E6B044D7}" srcOrd="1" destOrd="0" presId="urn:microsoft.com/office/officeart/2008/layout/LinedList"/>
    <dgm:cxn modelId="{1763EB86-122C-7D45-88FE-9F4A366B5FF3}" type="presParOf" srcId="{551451FD-9662-4F46-B88D-3CC4E6B044D7}" destId="{007FA9AD-15A5-9D44-8997-0532FF30DF1E}" srcOrd="0" destOrd="0" presId="urn:microsoft.com/office/officeart/2008/layout/LinedList"/>
    <dgm:cxn modelId="{38648D68-E6FD-0149-8C95-3FE3B2AD9EAD}" type="presParOf" srcId="{551451FD-9662-4F46-B88D-3CC4E6B044D7}" destId="{FB1C9260-22AA-F64B-B65B-8C55D53D4183}" srcOrd="1" destOrd="0" presId="urn:microsoft.com/office/officeart/2008/layout/LinedList"/>
    <dgm:cxn modelId="{4EB88181-AE1C-7747-B519-EB48D45453AF}" type="presParOf" srcId="{2BB525BC-C412-2B4F-A6C3-CAD425B98947}" destId="{5F2A27D3-D55D-4846-90BF-11B4DFB7BF9F}" srcOrd="2" destOrd="0" presId="urn:microsoft.com/office/officeart/2008/layout/LinedList"/>
    <dgm:cxn modelId="{B65B5732-3840-514B-AA47-5E97DB4AD7F1}" type="presParOf" srcId="{2BB525BC-C412-2B4F-A6C3-CAD425B98947}" destId="{34C8B599-4EA6-E74C-99D4-9F457AE01BDD}" srcOrd="3" destOrd="0" presId="urn:microsoft.com/office/officeart/2008/layout/LinedList"/>
    <dgm:cxn modelId="{555719A8-8EE4-A34F-9335-BEACA9F5C902}" type="presParOf" srcId="{34C8B599-4EA6-E74C-99D4-9F457AE01BDD}" destId="{BD275A47-83E7-BD42-9CED-66D6D77A728A}" srcOrd="0" destOrd="0" presId="urn:microsoft.com/office/officeart/2008/layout/LinedList"/>
    <dgm:cxn modelId="{16D31FE5-9101-5E45-92EA-25D969284B90}" type="presParOf" srcId="{34C8B599-4EA6-E74C-99D4-9F457AE01BDD}" destId="{43E0058A-C184-044A-845D-E5590C23B232}" srcOrd="1" destOrd="0" presId="urn:microsoft.com/office/officeart/2008/layout/LinedList"/>
    <dgm:cxn modelId="{90C47689-2347-E541-A363-739DB599C84A}" type="presParOf" srcId="{2BB525BC-C412-2B4F-A6C3-CAD425B98947}" destId="{F68939C8-D70F-E445-9170-2406A327CDFE}" srcOrd="4" destOrd="0" presId="urn:microsoft.com/office/officeart/2008/layout/LinedList"/>
    <dgm:cxn modelId="{B60863E9-FA15-B24C-8E0E-DA9EEBEF3588}" type="presParOf" srcId="{2BB525BC-C412-2B4F-A6C3-CAD425B98947}" destId="{97FA12CC-37C4-2D4D-B0C1-2E510E6529D0}" srcOrd="5" destOrd="0" presId="urn:microsoft.com/office/officeart/2008/layout/LinedList"/>
    <dgm:cxn modelId="{92D0414F-7AA1-614B-B1A5-6DB26EA04DEE}" type="presParOf" srcId="{97FA12CC-37C4-2D4D-B0C1-2E510E6529D0}" destId="{F0E9EEB0-ED6B-0545-8BB6-567AFD764955}" srcOrd="0" destOrd="0" presId="urn:microsoft.com/office/officeart/2008/layout/LinedList"/>
    <dgm:cxn modelId="{6CD728C7-4839-694E-AA71-A1C86DE04B52}" type="presParOf" srcId="{97FA12CC-37C4-2D4D-B0C1-2E510E6529D0}" destId="{8395B69B-2582-0E44-8840-8DCEC64B2B8D}" srcOrd="1" destOrd="0" presId="urn:microsoft.com/office/officeart/2008/layout/LinedList"/>
    <dgm:cxn modelId="{EC301BA5-5DD1-4E4D-8FCD-7C6C22A37E0B}" type="presParOf" srcId="{2BB525BC-C412-2B4F-A6C3-CAD425B98947}" destId="{C33E2BD5-11B2-474B-9967-A2B5ADD69B01}" srcOrd="6" destOrd="0" presId="urn:microsoft.com/office/officeart/2008/layout/LinedList"/>
    <dgm:cxn modelId="{05C79A24-674D-E64C-B741-816639F792A7}" type="presParOf" srcId="{2BB525BC-C412-2B4F-A6C3-CAD425B98947}" destId="{0F27FCD9-68DC-3448-9365-B905D1D1DA16}" srcOrd="7" destOrd="0" presId="urn:microsoft.com/office/officeart/2008/layout/LinedList"/>
    <dgm:cxn modelId="{4EFF2A75-9492-FE4C-BC89-351D3AEBF8EC}" type="presParOf" srcId="{0F27FCD9-68DC-3448-9365-B905D1D1DA16}" destId="{A8F7C2CC-37E9-D74F-8E3D-9F07D8A6E203}" srcOrd="0" destOrd="0" presId="urn:microsoft.com/office/officeart/2008/layout/LinedList"/>
    <dgm:cxn modelId="{5352554B-1BAC-DE48-94E9-1773C4CCC93C}" type="presParOf" srcId="{0F27FCD9-68DC-3448-9365-B905D1D1DA16}" destId="{DC0E942E-F6F1-6E45-9263-12BF29C21646}" srcOrd="1" destOrd="0" presId="urn:microsoft.com/office/officeart/2008/layout/LinedList"/>
    <dgm:cxn modelId="{148E0ACF-371B-9546-9288-94A4226BE324}" type="presParOf" srcId="{2BB525BC-C412-2B4F-A6C3-CAD425B98947}" destId="{D5007693-3774-7C4F-9449-75D3D1F55786}" srcOrd="8" destOrd="0" presId="urn:microsoft.com/office/officeart/2008/layout/LinedList"/>
    <dgm:cxn modelId="{31677A9F-303C-D041-9F4C-72D0AE71B310}" type="presParOf" srcId="{2BB525BC-C412-2B4F-A6C3-CAD425B98947}" destId="{452F34B6-7E58-CE47-AA5F-B27314538635}" srcOrd="9" destOrd="0" presId="urn:microsoft.com/office/officeart/2008/layout/LinedList"/>
    <dgm:cxn modelId="{BC1AE2CB-BB95-6848-9C26-C2F41D01F0C8}" type="presParOf" srcId="{452F34B6-7E58-CE47-AA5F-B27314538635}" destId="{CD5BE08E-1777-F546-885B-94E79FD94D36}" srcOrd="0" destOrd="0" presId="urn:microsoft.com/office/officeart/2008/layout/LinedList"/>
    <dgm:cxn modelId="{95CBF2A5-1118-EA43-A8BB-E59789B170D6}" type="presParOf" srcId="{452F34B6-7E58-CE47-AA5F-B27314538635}" destId="{937AA51D-4670-6140-BC6C-A3569758C2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A4D1F-0800-D940-B83E-5B8BFD4B76A8}">
      <dsp:nvSpPr>
        <dsp:cNvPr id="0" name=""/>
        <dsp:cNvSpPr/>
      </dsp:nvSpPr>
      <dsp:spPr>
        <a:xfrm>
          <a:off x="0" y="67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FA9AD-15A5-9D44-8997-0532FF30DF1E}">
      <dsp:nvSpPr>
        <dsp:cNvPr id="0" name=""/>
        <dsp:cNvSpPr/>
      </dsp:nvSpPr>
      <dsp:spPr>
        <a:xfrm>
          <a:off x="0" y="672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Team roles</a:t>
          </a:r>
        </a:p>
      </dsp:txBody>
      <dsp:txXfrm>
        <a:off x="0" y="672"/>
        <a:ext cx="6883352" cy="1101514"/>
      </dsp:txXfrm>
    </dsp:sp>
    <dsp:sp modelId="{5F2A27D3-D55D-4846-90BF-11B4DFB7BF9F}">
      <dsp:nvSpPr>
        <dsp:cNvPr id="0" name=""/>
        <dsp:cNvSpPr/>
      </dsp:nvSpPr>
      <dsp:spPr>
        <a:xfrm>
          <a:off x="0" y="1102186"/>
          <a:ext cx="6883352" cy="0"/>
        </a:xfrm>
        <a:prstGeom prst="line">
          <a:avLst/>
        </a:prstGeom>
        <a:solidFill>
          <a:schemeClr val="accent2">
            <a:hueOff val="-373017"/>
            <a:satOff val="-2624"/>
            <a:lumOff val="-147"/>
            <a:alphaOff val="0"/>
          </a:schemeClr>
        </a:solidFill>
        <a:ln w="12700" cap="flat" cmpd="sng" algn="ctr">
          <a:solidFill>
            <a:schemeClr val="accent2">
              <a:hueOff val="-373017"/>
              <a:satOff val="-2624"/>
              <a:lumOff val="-1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75A47-83E7-BD42-9CED-66D6D77A728A}">
      <dsp:nvSpPr>
        <dsp:cNvPr id="0" name=""/>
        <dsp:cNvSpPr/>
      </dsp:nvSpPr>
      <dsp:spPr>
        <a:xfrm>
          <a:off x="0" y="1102186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Info</a:t>
          </a:r>
        </a:p>
      </dsp:txBody>
      <dsp:txXfrm>
        <a:off x="0" y="1102186"/>
        <a:ext cx="6883352" cy="1101514"/>
      </dsp:txXfrm>
    </dsp:sp>
    <dsp:sp modelId="{F68939C8-D70F-E445-9170-2406A327CDFE}">
      <dsp:nvSpPr>
        <dsp:cNvPr id="0" name=""/>
        <dsp:cNvSpPr/>
      </dsp:nvSpPr>
      <dsp:spPr>
        <a:xfrm>
          <a:off x="0" y="2203700"/>
          <a:ext cx="6883352" cy="0"/>
        </a:xfrm>
        <a:prstGeom prst="line">
          <a:avLst/>
        </a:prstGeom>
        <a:solidFill>
          <a:schemeClr val="accent2">
            <a:hueOff val="-746034"/>
            <a:satOff val="-5248"/>
            <a:lumOff val="-295"/>
            <a:alphaOff val="0"/>
          </a:schemeClr>
        </a:solidFill>
        <a:ln w="12700" cap="flat" cmpd="sng" algn="ctr">
          <a:solidFill>
            <a:schemeClr val="accent2">
              <a:hueOff val="-746034"/>
              <a:satOff val="-5248"/>
              <a:lumOff val="-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9EEB0-ED6B-0545-8BB6-567AFD764955}">
      <dsp:nvSpPr>
        <dsp:cNvPr id="0" name=""/>
        <dsp:cNvSpPr/>
      </dsp:nvSpPr>
      <dsp:spPr>
        <a:xfrm>
          <a:off x="0" y="2203700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System architecture</a:t>
          </a:r>
        </a:p>
      </dsp:txBody>
      <dsp:txXfrm>
        <a:off x="0" y="2203700"/>
        <a:ext cx="6883352" cy="1101514"/>
      </dsp:txXfrm>
    </dsp:sp>
    <dsp:sp modelId="{C33E2BD5-11B2-474B-9967-A2B5ADD69B01}">
      <dsp:nvSpPr>
        <dsp:cNvPr id="0" name=""/>
        <dsp:cNvSpPr/>
      </dsp:nvSpPr>
      <dsp:spPr>
        <a:xfrm>
          <a:off x="0" y="3305214"/>
          <a:ext cx="6883352" cy="0"/>
        </a:xfrm>
        <a:prstGeom prst="line">
          <a:avLst/>
        </a:prstGeom>
        <a:solidFill>
          <a:schemeClr val="accent2">
            <a:hueOff val="-1119052"/>
            <a:satOff val="-7871"/>
            <a:lumOff val="-442"/>
            <a:alphaOff val="0"/>
          </a:schemeClr>
        </a:solidFill>
        <a:ln w="12700" cap="flat" cmpd="sng" algn="ctr">
          <a:solidFill>
            <a:schemeClr val="accent2">
              <a:hueOff val="-1119052"/>
              <a:satOff val="-7871"/>
              <a:lumOff val="-4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7C2CC-37E9-D74F-8E3D-9F07D8A6E203}">
      <dsp:nvSpPr>
        <dsp:cNvPr id="0" name=""/>
        <dsp:cNvSpPr/>
      </dsp:nvSpPr>
      <dsp:spPr>
        <a:xfrm>
          <a:off x="0" y="3305214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Technologies</a:t>
          </a:r>
        </a:p>
      </dsp:txBody>
      <dsp:txXfrm>
        <a:off x="0" y="3305214"/>
        <a:ext cx="6883352" cy="1101514"/>
      </dsp:txXfrm>
    </dsp:sp>
    <dsp:sp modelId="{D5007693-3774-7C4F-9449-75D3D1F55786}">
      <dsp:nvSpPr>
        <dsp:cNvPr id="0" name=""/>
        <dsp:cNvSpPr/>
      </dsp:nvSpPr>
      <dsp:spPr>
        <a:xfrm>
          <a:off x="0" y="4406728"/>
          <a:ext cx="6883352" cy="0"/>
        </a:xfrm>
        <a:prstGeom prst="line">
          <a:avLst/>
        </a:prstGeom>
        <a:solidFill>
          <a:schemeClr val="accent2">
            <a:hueOff val="-1492069"/>
            <a:satOff val="-10495"/>
            <a:lumOff val="-589"/>
            <a:alphaOff val="0"/>
          </a:schemeClr>
        </a:solidFill>
        <a:ln w="12700" cap="flat" cmpd="sng" algn="ctr">
          <a:solidFill>
            <a:schemeClr val="accent2">
              <a:hueOff val="-1492069"/>
              <a:satOff val="-10495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BE08E-1777-F546-885B-94E79FD94D36}">
      <dsp:nvSpPr>
        <dsp:cNvPr id="0" name=""/>
        <dsp:cNvSpPr/>
      </dsp:nvSpPr>
      <dsp:spPr>
        <a:xfrm>
          <a:off x="0" y="4406728"/>
          <a:ext cx="6883352" cy="110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Extra</a:t>
          </a:r>
        </a:p>
      </dsp:txBody>
      <dsp:txXfrm>
        <a:off x="0" y="4406728"/>
        <a:ext cx="6883352" cy="1101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F6643-7A96-194A-9403-A96501B0A19D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1688-A327-7F4B-A598-83FC7430D8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9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2D1688-A327-7F4B-A598-83FC7430D89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8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54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58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74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32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60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29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47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0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08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2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5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155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703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ulapp.ovh/exelearning/threejs.html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technofaq.org/posts/2020/10/why-is-node-js-winning-developers-favo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skleo.com/thank-you-for-your-feedbac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10362-BA0E-975C-AEBE-A9221C964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34" r="-1" b="14375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D98CF-AA26-68F3-8C4E-E176710D4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583" y="686020"/>
            <a:ext cx="5859787" cy="274298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</a:rPr>
              <a:t>Kaptcha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542A4-280F-7500-CFE9-AC9C9A2A3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effectLst/>
                <a:latin typeface="ArialMT"/>
              </a:rPr>
              <a:t>Made by Marin Nikolic, Nikola Igic and Marko Radulovic </a:t>
            </a:r>
          </a:p>
          <a:p>
            <a:pPr algn="ctr"/>
            <a:endParaRPr lang="en-US" sz="1800" dirty="0">
              <a:effectLst/>
              <a:latin typeface="ArialMT"/>
            </a:endParaRPr>
          </a:p>
          <a:p>
            <a:pPr algn="ctr"/>
            <a:r>
              <a:rPr lang="en-US" sz="1800" dirty="0">
                <a:effectLst/>
                <a:latin typeface="ArialMT"/>
              </a:rPr>
              <a:t>Professor: Dr. Sc. Martin Žagar</a:t>
            </a:r>
            <a:br>
              <a:rPr lang="en-US" sz="1800" dirty="0">
                <a:effectLst/>
                <a:latin typeface="ArialMT"/>
              </a:rPr>
            </a:br>
            <a:r>
              <a:rPr lang="en-US" sz="1800" dirty="0">
                <a:effectLst/>
                <a:latin typeface="ArialMT"/>
              </a:rPr>
              <a:t>Course: ISTE- 442 Secure Web App Development </a:t>
            </a:r>
            <a:endParaRPr lang="en-US" dirty="0"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397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0961D-8AB2-2EFF-5A72-6773E4C253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39913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90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" name="Picture 5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F45FC3CD-36C5-8576-8157-AE32A4ED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8840"/>
            <a:ext cx="7772400" cy="56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781522-0079-FD1F-BBAD-A6B211072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5448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668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7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180" name="Oval 717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7181" name="Freeform: Shape 718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18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718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18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90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92" name="Graphic 9">
            <a:extLst>
              <a:ext uri="{FF2B5EF4-FFF2-40B4-BE49-F238E27FC236}">
                <a16:creationId xmlns:a16="http://schemas.microsoft.com/office/drawing/2014/main" id="{9AE91068-8D52-43E3-A1E0-97902B7C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19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9E462-EC3A-491D-DFE5-E8D7E314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485504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Technologies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CBCD141-5EA8-AFEC-D0E4-FB1A94EB9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83230" y="529420"/>
            <a:ext cx="3388815" cy="177912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7A801ED-AED3-CB69-740A-C016D44F5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77538" y="2524663"/>
            <a:ext cx="3388815" cy="1711351"/>
          </a:xfrm>
          <a:prstGeom prst="rect">
            <a:avLst/>
          </a:prstGeom>
        </p:spPr>
      </p:pic>
      <p:pic>
        <p:nvPicPr>
          <p:cNvPr id="7170" name="Picture 2" descr="What's new in SocketIO 4? | Ably Blog: Data in Motion">
            <a:extLst>
              <a:ext uri="{FF2B5EF4-FFF2-40B4-BE49-F238E27FC236}">
                <a16:creationId xmlns:a16="http://schemas.microsoft.com/office/drawing/2014/main" id="{9445E7CE-A022-956E-E9A5-ADF8141B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537" y="4545322"/>
            <a:ext cx="3388815" cy="15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10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186536-3D86-1B71-8328-6FCA97DD1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-1" b="9250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693A2D-C204-2E13-D80D-4EAF6E0C0694}"/>
              </a:ext>
            </a:extLst>
          </p:cNvPr>
          <p:cNvSpPr txBox="1"/>
          <p:nvPr/>
        </p:nvSpPr>
        <p:spPr>
          <a:xfrm>
            <a:off x="457201" y="2096713"/>
            <a:ext cx="1094014" cy="67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</a:rPr>
              <a:t>Zap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78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933C60-2B21-EDD7-2AB4-0B50A546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580" r="1" b="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67447-9EC1-20AE-3074-B06BEA7D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41" y="4114799"/>
            <a:ext cx="6744188" cy="20139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4122869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B7DE78C-79E0-E246-F43C-1B75C7780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044" b="104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2901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35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FC855-8976-2AB7-F602-47C7EBB4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711715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0ABD35-E2DD-1991-F393-28009B750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642185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713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AA91-A993-B6DB-544F-3B45239B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pic>
        <p:nvPicPr>
          <p:cNvPr id="5" name="Content Placeholder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8044445C-D5ED-6D67-3E68-F3E662071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29" t="47254" r="70122" b="21929"/>
          <a:stretch/>
        </p:blipFill>
        <p:spPr>
          <a:xfrm>
            <a:off x="360773" y="2401276"/>
            <a:ext cx="1944001" cy="1975104"/>
          </a:xfrm>
          <a:prstGeom prst="ellipse">
            <a:avLst/>
          </a:prstGeom>
        </p:spPr>
      </p:pic>
      <p:pic>
        <p:nvPicPr>
          <p:cNvPr id="6" name="Content Placeholder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4BA43DC7-3A64-2970-2801-D8456D7B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01" t="46621" r="225" b="29166"/>
          <a:stretch/>
        </p:blipFill>
        <p:spPr>
          <a:xfrm>
            <a:off x="5123999" y="2441448"/>
            <a:ext cx="1944002" cy="1975104"/>
          </a:xfrm>
          <a:prstGeom prst="ellipse">
            <a:avLst/>
          </a:prstGeom>
        </p:spPr>
      </p:pic>
      <p:pic>
        <p:nvPicPr>
          <p:cNvPr id="7" name="Content Placeholder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5E38BD5B-9521-5392-87DB-F226F742F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70" t="44274" r="40869" b="30312"/>
          <a:stretch/>
        </p:blipFill>
        <p:spPr>
          <a:xfrm>
            <a:off x="2742386" y="2401276"/>
            <a:ext cx="1944001" cy="1975104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13B7E1-58A7-EC53-BB10-E2D69474782D}"/>
              </a:ext>
            </a:extLst>
          </p:cNvPr>
          <p:cNvSpPr txBox="1"/>
          <p:nvPr/>
        </p:nvSpPr>
        <p:spPr>
          <a:xfrm>
            <a:off x="360772" y="4495055"/>
            <a:ext cx="19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 </a:t>
            </a:r>
            <a:r>
              <a:rPr lang="en-US" dirty="0" err="1"/>
              <a:t>Radulovic</a:t>
            </a:r>
            <a:endParaRPr lang="en-US" dirty="0"/>
          </a:p>
          <a:p>
            <a:pPr algn="ctr"/>
            <a:r>
              <a:rPr lang="en-US" dirty="0"/>
              <a:t>Full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8C223-A710-5930-E803-1FC2602B1AB6}"/>
              </a:ext>
            </a:extLst>
          </p:cNvPr>
          <p:cNvSpPr txBox="1"/>
          <p:nvPr/>
        </p:nvSpPr>
        <p:spPr>
          <a:xfrm>
            <a:off x="2866667" y="4495056"/>
            <a:ext cx="169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Marin Nikolic</a:t>
            </a:r>
          </a:p>
          <a:p>
            <a:pPr algn="ctr"/>
            <a:r>
              <a:rPr lang="en-US" dirty="0"/>
              <a:t>Full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1CC3B-4C49-71E6-586A-9FB46759815A}"/>
              </a:ext>
            </a:extLst>
          </p:cNvPr>
          <p:cNvSpPr txBox="1"/>
          <p:nvPr/>
        </p:nvSpPr>
        <p:spPr>
          <a:xfrm>
            <a:off x="5512934" y="4495056"/>
            <a:ext cx="1166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Nikola Igic</a:t>
            </a:r>
          </a:p>
          <a:p>
            <a:pPr algn="ctr"/>
            <a:r>
              <a:rPr lang="en-US" dirty="0"/>
              <a:t>Full stack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5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6image33227168">
            <a:extLst>
              <a:ext uri="{FF2B5EF4-FFF2-40B4-BE49-F238E27FC236}">
                <a16:creationId xmlns:a16="http://schemas.microsoft.com/office/drawing/2014/main" id="{0D469A68-87EB-D279-84DE-3A9D06EF5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239" y="0"/>
            <a:ext cx="132342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6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1AEA6EBD-5FD1-D02F-85BE-0268913E8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1" b="85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9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2" descr="page8image32924608">
            <a:extLst>
              <a:ext uri="{FF2B5EF4-FFF2-40B4-BE49-F238E27FC236}">
                <a16:creationId xmlns:a16="http://schemas.microsoft.com/office/drawing/2014/main" id="{EBD3CDE8-173C-C25C-7E92-6436AF0FF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6" r="1150" b="-1"/>
          <a:stretch/>
        </p:blipFill>
        <p:spPr bwMode="auto">
          <a:xfrm>
            <a:off x="1530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86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4042274-4F52-315C-F4BD-820DC8995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56"/>
            <a:ext cx="6545759" cy="3731079"/>
          </a:xfrm>
          <a:prstGeom prst="rect">
            <a:avLst/>
          </a:prstGeom>
        </p:spPr>
      </p:pic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CC7F44B-D06E-9DF1-FA52-2455CA2FF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494" y="3180075"/>
            <a:ext cx="6452506" cy="36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83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9C4C701-01BE-E489-85B2-790E9B0D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6883" cy="33555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63EEC3-CE82-FB10-F874-63A8EC68F206}"/>
              </a:ext>
            </a:extLst>
          </p:cNvPr>
          <p:cNvSpPr txBox="1"/>
          <p:nvPr/>
        </p:nvSpPr>
        <p:spPr>
          <a:xfrm>
            <a:off x="9707336" y="1698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846685-0FC6-B5FA-5378-A15359B2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015" y="3249387"/>
            <a:ext cx="7145773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52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54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145" name="Picture 1" descr="page12image33212448">
            <a:extLst>
              <a:ext uri="{FF2B5EF4-FFF2-40B4-BE49-F238E27FC236}">
                <a16:creationId xmlns:a16="http://schemas.microsoft.com/office/drawing/2014/main" id="{730F45E0-0E30-7DF7-6534-D48F0F70F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/>
          <a:stretch/>
        </p:blipFill>
        <p:spPr bwMode="auto">
          <a:xfrm>
            <a:off x="457201" y="602379"/>
            <a:ext cx="11234056" cy="565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6" name="Group 6155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6157" name="Oval 6156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8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159" name="Freeform: Shape 6158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160" name="Freeform: Shape 6159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161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2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5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223A3C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56</Words>
  <Application>Microsoft Macintosh PowerPoint</Application>
  <PresentationFormat>Widescreen</PresentationFormat>
  <Paragraphs>21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ArialMT</vt:lpstr>
      <vt:lpstr>Calibri</vt:lpstr>
      <vt:lpstr>Gill Sans Nova</vt:lpstr>
      <vt:lpstr>TropicVTI</vt:lpstr>
      <vt:lpstr>Kaptcha</vt:lpstr>
      <vt:lpstr>Agenda</vt:lpstr>
      <vt:lpstr>Team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Extras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Kaptcha</dc:title>
  <dc:creator>Nikola Igic (RIT Student)</dc:creator>
  <cp:lastModifiedBy>Nikola Igic (RIT Student)</cp:lastModifiedBy>
  <cp:revision>1</cp:revision>
  <dcterms:created xsi:type="dcterms:W3CDTF">2023-04-20T20:16:29Z</dcterms:created>
  <dcterms:modified xsi:type="dcterms:W3CDTF">2023-04-20T21:30:45Z</dcterms:modified>
</cp:coreProperties>
</file>